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8890D-F578-3F47-97AD-963A09467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CD138-4495-7B02-BD1B-21B7EB340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3234C-A1D5-DC37-3768-E56ADD744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35146-E196-7DA9-B9B3-F82B9FA40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F5C1C-79DA-632F-D4B6-CA23BC11B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9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1D557-98B0-523A-742A-1CDCFEE7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BEA214-2A1F-0CAB-70BB-74BF7CEF6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9EC69-DA48-CD30-78A9-2CE1C0C3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6BC7B-C72D-C0CB-E131-CC9FAD8B5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10F6E-A1A8-5032-232F-27215130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8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8A475F-27C0-C000-1DA7-1CE826134B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2D9675-4E40-4DF4-F066-7EC67100B9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CBE4A-D378-11B6-CFDB-870BE1974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74A57-3F9C-DB8A-0791-1ADFF1E63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33DE7-41BF-DC12-C51C-5F05D40BB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8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EA6AD-E412-5490-1615-F3EADE154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DAB83-4C4D-BFF9-483B-CA5323E8A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E4455-E3D7-E048-3921-D35C6CB64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8F025-DB16-CC3B-9B24-408AFC2F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CFA82-A00D-0B5A-B601-18A6D14A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5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A05E5-82C9-171D-1D9E-5AAE8D222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379CA-0BDC-E065-C564-1323FC860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3E6C5-8E8F-EF1C-AAF4-71B5291D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932BF-4B7D-B037-9364-A7402F88D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F6460-6CE7-D57B-EF06-899FD95C9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15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B0C1A-E617-83DE-284A-3BC94810F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9DC87-54C0-1AC5-69F9-AC2CD4B5F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B103A-BA79-0494-CA34-C576E6929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F3590-F76C-488B-B286-10986B0AB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03E64-4853-2E60-2382-6AF947E64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BF33F-9B31-5870-77AC-1B8D846F9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1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309A-EBCE-E52D-490B-4AB9A8356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50283-C345-98E5-9C89-BB76FEFB6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39925-A109-C683-F55E-E79F9072A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2E689-7D78-42F5-340C-C20102423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B699BA-D3FB-79F4-D23D-1AD9DAA5D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0A29A-65C1-72E2-245B-CD688771D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EFA3-5160-0A6F-7CA1-04F4F12D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614ECE-96D6-D0F3-116B-65BD9BEE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83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43FB5-FD15-7428-2C47-3B70960C1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5D6F4-9B2D-F93F-F6B1-6F8183C3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7AAEAC-790F-0F3C-FDEE-4B3FAA8CF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965E3D-BDFE-757F-6B59-A624D6A9B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7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B6D186-435F-D2FB-CE6C-FF4982B0F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4C19D4-C054-7DAF-68CB-E95448A28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907FE2-A90D-5038-C17B-A5B35E65A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1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D402A-4159-25A4-6922-0BD6DD1E3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0D525-B8A2-F8DB-53A8-61B8622AE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B43433-250E-2028-A1CC-D2B964523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E0726-1ED8-04F8-714D-A0172DF25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EEE1-AC9F-55AF-D008-87C378B4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059C9-76EF-BA1D-0ED0-9D47B7F1C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56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90CA1-0D7B-4A59-7591-632F3C234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D2E77F-D2AB-0F38-C404-CC32821FDB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C292E-C5CC-5FCA-E58E-C5BF6C8C00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7D9F5-163C-D99E-380B-E3F3555FA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20781-BA1B-D01D-4EDB-CC4AB18B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B8350-DB2B-DACA-09CC-58935D928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6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00012-6F49-3C99-BFD0-8422246E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11DCA-CE64-D359-76A9-06FA002B4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079AA-2D81-2C4F-8B23-6512B83A63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94E50-B1E7-492A-A2AB-7A4CC2532116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D6988-67BC-F34F-F5AD-CA4DDE4E1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C25E5-7728-F1BE-CB14-B35FC41B7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ECCAA-E9FF-4462-A885-136DC5313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E69A80-8543-D5B8-F318-ADE78DBE552A}"/>
              </a:ext>
            </a:extLst>
          </p:cNvPr>
          <p:cNvSpPr txBox="1"/>
          <p:nvPr/>
        </p:nvSpPr>
        <p:spPr>
          <a:xfrm>
            <a:off x="3756074" y="112326"/>
            <a:ext cx="4740812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Swim Meet Roles &amp; Process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1D976CD-D1E2-1F8B-95BF-CD0DD41B6002}"/>
              </a:ext>
            </a:extLst>
          </p:cNvPr>
          <p:cNvGraphicFramePr>
            <a:graphicFrameLocks noGrp="1"/>
          </p:cNvGraphicFramePr>
          <p:nvPr/>
        </p:nvGraphicFramePr>
        <p:xfrm>
          <a:off x="877276" y="795866"/>
          <a:ext cx="9861060" cy="5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403">
                  <a:extLst>
                    <a:ext uri="{9D8B030D-6E8A-4147-A177-3AD203B41FA5}">
                      <a16:colId xmlns:a16="http://schemas.microsoft.com/office/drawing/2014/main" val="330373453"/>
                    </a:ext>
                  </a:extLst>
                </a:gridCol>
                <a:gridCol w="2088029">
                  <a:extLst>
                    <a:ext uri="{9D8B030D-6E8A-4147-A177-3AD203B41FA5}">
                      <a16:colId xmlns:a16="http://schemas.microsoft.com/office/drawing/2014/main" val="2858508617"/>
                    </a:ext>
                  </a:extLst>
                </a:gridCol>
                <a:gridCol w="4281363">
                  <a:extLst>
                    <a:ext uri="{9D8B030D-6E8A-4147-A177-3AD203B41FA5}">
                      <a16:colId xmlns:a16="http://schemas.microsoft.com/office/drawing/2014/main" val="3229392557"/>
                    </a:ext>
                  </a:extLst>
                </a:gridCol>
                <a:gridCol w="2465265">
                  <a:extLst>
                    <a:ext uri="{9D8B030D-6E8A-4147-A177-3AD203B41FA5}">
                      <a16:colId xmlns:a16="http://schemas.microsoft.com/office/drawing/2014/main" val="4177485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Role Code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Role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Responsibility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Process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56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Ready Bench Volunteer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Organize the relays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Heat up swimmers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Take relays to coaches that are assigned relays (see next page)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Take swimmers to Coach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920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2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Event Writers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Write event, heat and lane number on the arms of the swimmers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Stay in heating area until all swimmers are marked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Make sure all swimmers are checked in with Coach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183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Ensure all SRL Swimmers are on the ready bench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Move to Ready Bench #1, #2 then to Handoff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Handoff swimmers to coaches C and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95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B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Ensure all SRL Swimmers are on the ready bench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Move to Ready Bench #1, #2 then to Handoff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Handoff swimmers to coaches C and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685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Ensure all swimmers are in the correct lane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Coach up/encourage swimmers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Move swimmer to correct lanes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Have them listen for the starts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52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Ensure all swimmers are in the correct lane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Coach up/encourage swimmers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Move swimmer to correct lanes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Have them listen for the starts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962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Congratulate the swimmers on their swims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Ensure all swimmers are in the correct lanes (50+ Yards)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Coach up/encourage swimmers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Direct them to the head coach and Coach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139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F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Congratulate the swimmers on their swims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Ensure all swimmers are in the correct lanes (50+ Yards)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Coach up/encourage swimmers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Direct them to the head coach and Coach 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95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/>
                        <a:t>Record times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/>
                        <a:t>Coach up/encourage swimmers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/>
                        <a:t>Send swimmers to SRL Seating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844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49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433B58-7591-4CE1-AFBE-3C6310DC4E04}"/>
              </a:ext>
            </a:extLst>
          </p:cNvPr>
          <p:cNvSpPr/>
          <p:nvPr/>
        </p:nvSpPr>
        <p:spPr>
          <a:xfrm>
            <a:off x="1209822" y="562707"/>
            <a:ext cx="7962313" cy="11957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0AC09F-7DDB-8D6D-5E32-3EAAF6B55E5C}"/>
              </a:ext>
            </a:extLst>
          </p:cNvPr>
          <p:cNvSpPr/>
          <p:nvPr/>
        </p:nvSpPr>
        <p:spPr>
          <a:xfrm>
            <a:off x="1209822" y="2361240"/>
            <a:ext cx="10372579" cy="336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B414E5-BA77-0BAA-8684-B5BC0F22797F}"/>
              </a:ext>
            </a:extLst>
          </p:cNvPr>
          <p:cNvSpPr/>
          <p:nvPr/>
        </p:nvSpPr>
        <p:spPr>
          <a:xfrm>
            <a:off x="9172135" y="2355273"/>
            <a:ext cx="345938" cy="3352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863D12-B18B-43A9-6C55-6004F142B3DC}"/>
              </a:ext>
            </a:extLst>
          </p:cNvPr>
          <p:cNvSpPr/>
          <p:nvPr/>
        </p:nvSpPr>
        <p:spPr>
          <a:xfrm>
            <a:off x="4768841" y="2369337"/>
            <a:ext cx="345938" cy="3352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82A912D4-1E95-D1F9-F13D-ADB18541B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091849"/>
              </p:ext>
            </p:extLst>
          </p:nvPr>
        </p:nvGraphicFramePr>
        <p:xfrm>
          <a:off x="5114775" y="2355271"/>
          <a:ext cx="4057360" cy="3360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36">
                  <a:extLst>
                    <a:ext uri="{9D8B030D-6E8A-4147-A177-3AD203B41FA5}">
                      <a16:colId xmlns:a16="http://schemas.microsoft.com/office/drawing/2014/main" val="4187860869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2198288987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1718826658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542938277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2900187846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2434653788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850726607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693911333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2912008330"/>
                    </a:ext>
                  </a:extLst>
                </a:gridCol>
                <a:gridCol w="405736">
                  <a:extLst>
                    <a:ext uri="{9D8B030D-6E8A-4147-A177-3AD203B41FA5}">
                      <a16:colId xmlns:a16="http://schemas.microsoft.com/office/drawing/2014/main" val="813918865"/>
                    </a:ext>
                  </a:extLst>
                </a:gridCol>
              </a:tblGrid>
              <a:tr h="33606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164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BBADE99-BBA3-F070-F7CB-AAA360225263}"/>
              </a:ext>
            </a:extLst>
          </p:cNvPr>
          <p:cNvSpPr txBox="1"/>
          <p:nvPr/>
        </p:nvSpPr>
        <p:spPr>
          <a:xfrm>
            <a:off x="3756074" y="112326"/>
            <a:ext cx="4740812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Swim Meet Layout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20E8-04C1-ACC5-013B-06B7F2A3C6AE}"/>
              </a:ext>
            </a:extLst>
          </p:cNvPr>
          <p:cNvSpPr/>
          <p:nvPr/>
        </p:nvSpPr>
        <p:spPr>
          <a:xfrm>
            <a:off x="211017" y="6175716"/>
            <a:ext cx="1885069" cy="3653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B018DA-33FA-3699-C5BC-DC263DDD7697}"/>
              </a:ext>
            </a:extLst>
          </p:cNvPr>
          <p:cNvSpPr/>
          <p:nvPr/>
        </p:nvSpPr>
        <p:spPr>
          <a:xfrm>
            <a:off x="2487639" y="6175715"/>
            <a:ext cx="1885069" cy="3653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B51BB4-4DDD-D99B-9BD1-76CAFD6C82FD}"/>
              </a:ext>
            </a:extLst>
          </p:cNvPr>
          <p:cNvSpPr txBox="1"/>
          <p:nvPr/>
        </p:nvSpPr>
        <p:spPr>
          <a:xfrm rot="16200000">
            <a:off x="5132363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43F82-47E6-FA0B-8449-55906B5FB2CA}"/>
              </a:ext>
            </a:extLst>
          </p:cNvPr>
          <p:cNvSpPr txBox="1"/>
          <p:nvPr/>
        </p:nvSpPr>
        <p:spPr>
          <a:xfrm rot="16200000">
            <a:off x="4696962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143A2F-1857-6109-E3E6-10AD5538FF60}"/>
              </a:ext>
            </a:extLst>
          </p:cNvPr>
          <p:cNvSpPr txBox="1"/>
          <p:nvPr/>
        </p:nvSpPr>
        <p:spPr>
          <a:xfrm rot="16200000">
            <a:off x="5521204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312AE6-5F2F-4045-9C37-1FB3BEFE70D9}"/>
              </a:ext>
            </a:extLst>
          </p:cNvPr>
          <p:cNvSpPr txBox="1"/>
          <p:nvPr/>
        </p:nvSpPr>
        <p:spPr>
          <a:xfrm rot="16200000">
            <a:off x="5900004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FED614-86E3-1B92-5568-7EC608F142C7}"/>
              </a:ext>
            </a:extLst>
          </p:cNvPr>
          <p:cNvSpPr txBox="1"/>
          <p:nvPr/>
        </p:nvSpPr>
        <p:spPr>
          <a:xfrm rot="16200000">
            <a:off x="6303979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0AE5F2-4A4E-74E8-5833-6D35E893B30E}"/>
              </a:ext>
            </a:extLst>
          </p:cNvPr>
          <p:cNvSpPr txBox="1"/>
          <p:nvPr/>
        </p:nvSpPr>
        <p:spPr>
          <a:xfrm rot="16200000">
            <a:off x="6710286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85FFFA-3F1C-7D56-53B0-6B3CA9F8CC19}"/>
              </a:ext>
            </a:extLst>
          </p:cNvPr>
          <p:cNvSpPr txBox="1"/>
          <p:nvPr/>
        </p:nvSpPr>
        <p:spPr>
          <a:xfrm rot="16200000">
            <a:off x="7099127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8A5F736-D2B0-5556-6A4D-B1EEC410AC2A}"/>
              </a:ext>
            </a:extLst>
          </p:cNvPr>
          <p:cNvSpPr txBox="1"/>
          <p:nvPr/>
        </p:nvSpPr>
        <p:spPr>
          <a:xfrm rot="16200000">
            <a:off x="7520568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A5BC232-84B8-FDD1-2580-45662A0D56C4}"/>
              </a:ext>
            </a:extLst>
          </p:cNvPr>
          <p:cNvSpPr txBox="1"/>
          <p:nvPr/>
        </p:nvSpPr>
        <p:spPr>
          <a:xfrm rot="16200000">
            <a:off x="7983410" y="3719198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10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632407-FA45-DECC-9624-6690E91F612A}"/>
              </a:ext>
            </a:extLst>
          </p:cNvPr>
          <p:cNvSpPr txBox="1"/>
          <p:nvPr/>
        </p:nvSpPr>
        <p:spPr>
          <a:xfrm rot="16200000">
            <a:off x="3741186" y="3715068"/>
            <a:ext cx="3088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Lane 1 (SRL Warmup Lane)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BECCFF6-4345-7531-426F-30B05D3A88D1}"/>
              </a:ext>
            </a:extLst>
          </p:cNvPr>
          <p:cNvSpPr txBox="1"/>
          <p:nvPr/>
        </p:nvSpPr>
        <p:spPr>
          <a:xfrm>
            <a:off x="9952184" y="3719197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Dive Well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B25560-E34E-3F4D-3F97-513177418B44}"/>
              </a:ext>
            </a:extLst>
          </p:cNvPr>
          <p:cNvSpPr txBox="1"/>
          <p:nvPr/>
        </p:nvSpPr>
        <p:spPr>
          <a:xfrm>
            <a:off x="358437" y="6161009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Ready Bench #2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9F98C4-D2E6-2A4E-8F86-1287D05DBD9D}"/>
              </a:ext>
            </a:extLst>
          </p:cNvPr>
          <p:cNvSpPr txBox="1"/>
          <p:nvPr/>
        </p:nvSpPr>
        <p:spPr>
          <a:xfrm>
            <a:off x="2487639" y="6161647"/>
            <a:ext cx="2025748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Ready Bench #1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402296C-4AC7-FD9E-9102-7597E6CC7048}"/>
              </a:ext>
            </a:extLst>
          </p:cNvPr>
          <p:cNvSpPr txBox="1"/>
          <p:nvPr/>
        </p:nvSpPr>
        <p:spPr>
          <a:xfrm>
            <a:off x="4101902" y="932087"/>
            <a:ext cx="2233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Bleachers/Spectators</a:t>
            </a:r>
          </a:p>
        </p:txBody>
      </p:sp>
      <p:graphicFrame>
        <p:nvGraphicFramePr>
          <p:cNvPr id="29" name="Table 29">
            <a:extLst>
              <a:ext uri="{FF2B5EF4-FFF2-40B4-BE49-F238E27FC236}">
                <a16:creationId xmlns:a16="http://schemas.microsoft.com/office/drawing/2014/main" id="{DE8A1D16-579A-95BD-7575-948DD66BD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78423"/>
              </p:ext>
            </p:extLst>
          </p:nvPr>
        </p:nvGraphicFramePr>
        <p:xfrm>
          <a:off x="1209822" y="2382233"/>
          <a:ext cx="3559017" cy="332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431">
                  <a:extLst>
                    <a:ext uri="{9D8B030D-6E8A-4147-A177-3AD203B41FA5}">
                      <a16:colId xmlns:a16="http://schemas.microsoft.com/office/drawing/2014/main" val="1109868698"/>
                    </a:ext>
                  </a:extLst>
                </a:gridCol>
                <a:gridCol w="508431">
                  <a:extLst>
                    <a:ext uri="{9D8B030D-6E8A-4147-A177-3AD203B41FA5}">
                      <a16:colId xmlns:a16="http://schemas.microsoft.com/office/drawing/2014/main" val="1871952617"/>
                    </a:ext>
                  </a:extLst>
                </a:gridCol>
                <a:gridCol w="508431">
                  <a:extLst>
                    <a:ext uri="{9D8B030D-6E8A-4147-A177-3AD203B41FA5}">
                      <a16:colId xmlns:a16="http://schemas.microsoft.com/office/drawing/2014/main" val="3232541057"/>
                    </a:ext>
                  </a:extLst>
                </a:gridCol>
                <a:gridCol w="508431">
                  <a:extLst>
                    <a:ext uri="{9D8B030D-6E8A-4147-A177-3AD203B41FA5}">
                      <a16:colId xmlns:a16="http://schemas.microsoft.com/office/drawing/2014/main" val="2929374759"/>
                    </a:ext>
                  </a:extLst>
                </a:gridCol>
                <a:gridCol w="508431">
                  <a:extLst>
                    <a:ext uri="{9D8B030D-6E8A-4147-A177-3AD203B41FA5}">
                      <a16:colId xmlns:a16="http://schemas.microsoft.com/office/drawing/2014/main" val="704732186"/>
                    </a:ext>
                  </a:extLst>
                </a:gridCol>
                <a:gridCol w="508431">
                  <a:extLst>
                    <a:ext uri="{9D8B030D-6E8A-4147-A177-3AD203B41FA5}">
                      <a16:colId xmlns:a16="http://schemas.microsoft.com/office/drawing/2014/main" val="3163459367"/>
                    </a:ext>
                  </a:extLst>
                </a:gridCol>
                <a:gridCol w="508431">
                  <a:extLst>
                    <a:ext uri="{9D8B030D-6E8A-4147-A177-3AD203B41FA5}">
                      <a16:colId xmlns:a16="http://schemas.microsoft.com/office/drawing/2014/main" val="2353116812"/>
                    </a:ext>
                  </a:extLst>
                </a:gridCol>
              </a:tblGrid>
              <a:tr h="3325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609134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758266D7-F5C9-3653-0A3C-FBC33ED6043B}"/>
              </a:ext>
            </a:extLst>
          </p:cNvPr>
          <p:cNvSpPr txBox="1"/>
          <p:nvPr/>
        </p:nvSpPr>
        <p:spPr>
          <a:xfrm>
            <a:off x="2075629" y="2706323"/>
            <a:ext cx="2025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Warm-up Lanes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6C4B2B-1A86-86DE-B93C-612A4A5A30DE}"/>
              </a:ext>
            </a:extLst>
          </p:cNvPr>
          <p:cNvSpPr txBox="1"/>
          <p:nvPr/>
        </p:nvSpPr>
        <p:spPr>
          <a:xfrm rot="16200000">
            <a:off x="1913847" y="3388100"/>
            <a:ext cx="3088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SRL Warmup Lane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E491E2-21D9-D623-3FCE-E998773C0DCC}"/>
              </a:ext>
            </a:extLst>
          </p:cNvPr>
          <p:cNvSpPr txBox="1"/>
          <p:nvPr/>
        </p:nvSpPr>
        <p:spPr>
          <a:xfrm rot="16200000">
            <a:off x="2520196" y="3525099"/>
            <a:ext cx="281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SRL Warmup Lane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36C028E-7EA0-FE46-292D-4C4483FC32E7}"/>
              </a:ext>
            </a:extLst>
          </p:cNvPr>
          <p:cNvSpPr txBox="1"/>
          <p:nvPr/>
        </p:nvSpPr>
        <p:spPr>
          <a:xfrm rot="16200000">
            <a:off x="3052424" y="3525099"/>
            <a:ext cx="281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SRL Warmup Lane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572AFC7-07CF-25FF-30E3-CAE1B43A757D}"/>
              </a:ext>
            </a:extLst>
          </p:cNvPr>
          <p:cNvSpPr/>
          <p:nvPr/>
        </p:nvSpPr>
        <p:spPr>
          <a:xfrm>
            <a:off x="9179271" y="560628"/>
            <a:ext cx="1431923" cy="11957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SRL Barracudas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Seating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F07174F-FE99-EF36-E0E1-57C604C35E05}"/>
              </a:ext>
            </a:extLst>
          </p:cNvPr>
          <p:cNvSpPr/>
          <p:nvPr/>
        </p:nvSpPr>
        <p:spPr>
          <a:xfrm>
            <a:off x="10611194" y="552420"/>
            <a:ext cx="971207" cy="119575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02061D-F46B-9790-A108-F3A1BA0902CD}"/>
              </a:ext>
            </a:extLst>
          </p:cNvPr>
          <p:cNvSpPr txBox="1"/>
          <p:nvPr/>
        </p:nvSpPr>
        <p:spPr>
          <a:xfrm rot="16200000">
            <a:off x="3982354" y="3214810"/>
            <a:ext cx="1948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Bulkhead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587502F-F0CE-4B70-813D-2B8111BF1EC0}"/>
              </a:ext>
            </a:extLst>
          </p:cNvPr>
          <p:cNvSpPr txBox="1"/>
          <p:nvPr/>
        </p:nvSpPr>
        <p:spPr>
          <a:xfrm rot="16200000">
            <a:off x="8383105" y="3182257"/>
            <a:ext cx="1948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Bulkhead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19036AA-A97C-2FF9-0945-710A3581F865}"/>
              </a:ext>
            </a:extLst>
          </p:cNvPr>
          <p:cNvSpPr/>
          <p:nvPr/>
        </p:nvSpPr>
        <p:spPr>
          <a:xfrm>
            <a:off x="4777447" y="2918406"/>
            <a:ext cx="330431" cy="3144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55F5C20-0C5D-49A0-60F8-4D51C4079E63}"/>
              </a:ext>
            </a:extLst>
          </p:cNvPr>
          <p:cNvSpPr/>
          <p:nvPr/>
        </p:nvSpPr>
        <p:spPr>
          <a:xfrm>
            <a:off x="8012990" y="1922158"/>
            <a:ext cx="330431" cy="3144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BD83A70-DA45-5083-8BD9-1B00D2064CDB}"/>
              </a:ext>
            </a:extLst>
          </p:cNvPr>
          <p:cNvSpPr/>
          <p:nvPr/>
        </p:nvSpPr>
        <p:spPr>
          <a:xfrm>
            <a:off x="6230895" y="1922158"/>
            <a:ext cx="330431" cy="3144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49813AC-5827-F2AF-43A8-AFBFCA33E4F1}"/>
              </a:ext>
            </a:extLst>
          </p:cNvPr>
          <p:cNvSpPr/>
          <p:nvPr/>
        </p:nvSpPr>
        <p:spPr>
          <a:xfrm>
            <a:off x="7926669" y="6178913"/>
            <a:ext cx="330431" cy="3144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E84AA40-860D-1719-F3B8-06026F1B16DB}"/>
              </a:ext>
            </a:extLst>
          </p:cNvPr>
          <p:cNvSpPr/>
          <p:nvPr/>
        </p:nvSpPr>
        <p:spPr>
          <a:xfrm>
            <a:off x="6342187" y="6176997"/>
            <a:ext cx="330431" cy="3144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0C9A01A-2C38-02C1-1937-2065A9E03984}"/>
              </a:ext>
            </a:extLst>
          </p:cNvPr>
          <p:cNvSpPr/>
          <p:nvPr/>
        </p:nvSpPr>
        <p:spPr>
          <a:xfrm>
            <a:off x="3170082" y="5828498"/>
            <a:ext cx="330431" cy="3144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2E37485E-2A24-0092-2F50-0E93ECEB1AB8}"/>
              </a:ext>
            </a:extLst>
          </p:cNvPr>
          <p:cNvSpPr/>
          <p:nvPr/>
        </p:nvSpPr>
        <p:spPr>
          <a:xfrm>
            <a:off x="1012744" y="5825145"/>
            <a:ext cx="330431" cy="3144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694B6A9-6238-A557-BB15-A2FEDBF938EA}"/>
              </a:ext>
            </a:extLst>
          </p:cNvPr>
          <p:cNvSpPr/>
          <p:nvPr/>
        </p:nvSpPr>
        <p:spPr>
          <a:xfrm>
            <a:off x="227145" y="560628"/>
            <a:ext cx="971207" cy="11957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Lobby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7CD153A-3DE7-F18D-D793-7C8122ABD670}"/>
              </a:ext>
            </a:extLst>
          </p:cNvPr>
          <p:cNvSpPr/>
          <p:nvPr/>
        </p:nvSpPr>
        <p:spPr>
          <a:xfrm>
            <a:off x="10935285" y="774838"/>
            <a:ext cx="330431" cy="31449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B578DB9-CA2C-89B4-E1A0-479BDF4ACCA9}"/>
              </a:ext>
            </a:extLst>
          </p:cNvPr>
          <p:cNvSpPr/>
          <p:nvPr/>
        </p:nvSpPr>
        <p:spPr>
          <a:xfrm>
            <a:off x="10931580" y="1352733"/>
            <a:ext cx="330431" cy="31449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E5C801D3-EBD7-EB38-6845-50BD4C17B925}"/>
              </a:ext>
            </a:extLst>
          </p:cNvPr>
          <p:cNvCxnSpPr>
            <a:stCxn id="47" idx="0"/>
            <a:endCxn id="45" idx="2"/>
          </p:cNvCxnSpPr>
          <p:nvPr/>
        </p:nvCxnSpPr>
        <p:spPr>
          <a:xfrm rot="16200000" flipH="1" flipV="1">
            <a:off x="3452845" y="-1665263"/>
            <a:ext cx="5207556" cy="10087757"/>
          </a:xfrm>
          <a:prstGeom prst="bentConnector4">
            <a:avLst>
              <a:gd name="adj1" fmla="val -5986"/>
              <a:gd name="adj2" fmla="val 10226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66D1882-6AA0-EE4B-2899-EE14245F8E99}"/>
              </a:ext>
            </a:extLst>
          </p:cNvPr>
          <p:cNvCxnSpPr>
            <a:stCxn id="45" idx="6"/>
            <a:endCxn id="44" idx="2"/>
          </p:cNvCxnSpPr>
          <p:nvPr/>
        </p:nvCxnSpPr>
        <p:spPr>
          <a:xfrm>
            <a:off x="1343175" y="5982394"/>
            <a:ext cx="1826907" cy="3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24A23781-FFBC-27C2-3C69-AAE702150E83}"/>
              </a:ext>
            </a:extLst>
          </p:cNvPr>
          <p:cNvCxnSpPr>
            <a:cxnSpLocks/>
            <a:stCxn id="44" idx="6"/>
          </p:cNvCxnSpPr>
          <p:nvPr/>
        </p:nvCxnSpPr>
        <p:spPr>
          <a:xfrm>
            <a:off x="3500513" y="5985747"/>
            <a:ext cx="1906836" cy="3351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D9BDA929-6FE4-9639-E570-B19F511E8B8F}"/>
              </a:ext>
            </a:extLst>
          </p:cNvPr>
          <p:cNvCxnSpPr>
            <a:cxnSpLocks/>
            <a:stCxn id="64" idx="0"/>
            <a:endCxn id="45" idx="0"/>
          </p:cNvCxnSpPr>
          <p:nvPr/>
        </p:nvCxnSpPr>
        <p:spPr>
          <a:xfrm rot="16200000" flipV="1">
            <a:off x="3224823" y="3778283"/>
            <a:ext cx="416385" cy="4510109"/>
          </a:xfrm>
          <a:prstGeom prst="bentConnector3">
            <a:avLst>
              <a:gd name="adj1" fmla="val 10499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3F78FBD6-FF6F-3794-B6C3-26996CD97598}"/>
              </a:ext>
            </a:extLst>
          </p:cNvPr>
          <p:cNvSpPr/>
          <p:nvPr/>
        </p:nvSpPr>
        <p:spPr>
          <a:xfrm>
            <a:off x="5385582" y="6241530"/>
            <a:ext cx="604973" cy="35209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Handoff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BC9468D-5E78-C089-D94C-929A2B24BF47}"/>
              </a:ext>
            </a:extLst>
          </p:cNvPr>
          <p:cNvSpPr/>
          <p:nvPr/>
        </p:nvSpPr>
        <p:spPr>
          <a:xfrm>
            <a:off x="6968576" y="1970114"/>
            <a:ext cx="604973" cy="29641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Finish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1FDD428-7977-3F84-56B5-F751BD3E2F90}"/>
              </a:ext>
            </a:extLst>
          </p:cNvPr>
          <p:cNvSpPr/>
          <p:nvPr/>
        </p:nvSpPr>
        <p:spPr>
          <a:xfrm>
            <a:off x="11301519" y="1002092"/>
            <a:ext cx="604973" cy="29641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Heating Area</a:t>
            </a:r>
          </a:p>
        </p:txBody>
      </p: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7B5B1107-71C8-2FD9-EA69-7E9CB907FCD4}"/>
              </a:ext>
            </a:extLst>
          </p:cNvPr>
          <p:cNvCxnSpPr>
            <a:cxnSpLocks/>
            <a:stCxn id="65" idx="0"/>
            <a:endCxn id="38" idx="0"/>
          </p:cNvCxnSpPr>
          <p:nvPr/>
        </p:nvCxnSpPr>
        <p:spPr>
          <a:xfrm rot="16200000" flipH="1" flipV="1">
            <a:off x="5632717" y="1280060"/>
            <a:ext cx="948292" cy="2328400"/>
          </a:xfrm>
          <a:prstGeom prst="bentConnector3">
            <a:avLst>
              <a:gd name="adj1" fmla="val -109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300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E69A80-8543-D5B8-F318-ADE78DBE552A}"/>
              </a:ext>
            </a:extLst>
          </p:cNvPr>
          <p:cNvSpPr txBox="1"/>
          <p:nvPr/>
        </p:nvSpPr>
        <p:spPr>
          <a:xfrm>
            <a:off x="3756074" y="112326"/>
            <a:ext cx="4740812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Swim Meet Role Assignments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1D976CD-D1E2-1F8B-95BF-CD0DD41B60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80548"/>
              </p:ext>
            </p:extLst>
          </p:nvPr>
        </p:nvGraphicFramePr>
        <p:xfrm>
          <a:off x="877276" y="795866"/>
          <a:ext cx="739579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403">
                  <a:extLst>
                    <a:ext uri="{9D8B030D-6E8A-4147-A177-3AD203B41FA5}">
                      <a16:colId xmlns:a16="http://schemas.microsoft.com/office/drawing/2014/main" val="330373453"/>
                    </a:ext>
                  </a:extLst>
                </a:gridCol>
                <a:gridCol w="2088029">
                  <a:extLst>
                    <a:ext uri="{9D8B030D-6E8A-4147-A177-3AD203B41FA5}">
                      <a16:colId xmlns:a16="http://schemas.microsoft.com/office/drawing/2014/main" val="2858508617"/>
                    </a:ext>
                  </a:extLst>
                </a:gridCol>
                <a:gridCol w="4281363">
                  <a:extLst>
                    <a:ext uri="{9D8B030D-6E8A-4147-A177-3AD203B41FA5}">
                      <a16:colId xmlns:a16="http://schemas.microsoft.com/office/drawing/2014/main" val="32293925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Role Code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Role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Who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56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Ready Bench Volunteer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920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2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Event Writers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183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95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B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685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52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962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139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F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95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Coach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844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29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E69A80-8543-D5B8-F318-ADE78DBE552A}"/>
              </a:ext>
            </a:extLst>
          </p:cNvPr>
          <p:cNvSpPr txBox="1"/>
          <p:nvPr/>
        </p:nvSpPr>
        <p:spPr>
          <a:xfrm>
            <a:off x="3756074" y="112326"/>
            <a:ext cx="4740812" cy="38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Relay Assignments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1D976CD-D1E2-1F8B-95BF-CD0DD41B6002}"/>
              </a:ext>
            </a:extLst>
          </p:cNvPr>
          <p:cNvGraphicFramePr>
            <a:graphicFrameLocks noGrp="1"/>
          </p:cNvGraphicFramePr>
          <p:nvPr/>
        </p:nvGraphicFramePr>
        <p:xfrm>
          <a:off x="877276" y="795866"/>
          <a:ext cx="986106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403">
                  <a:extLst>
                    <a:ext uri="{9D8B030D-6E8A-4147-A177-3AD203B41FA5}">
                      <a16:colId xmlns:a16="http://schemas.microsoft.com/office/drawing/2014/main" val="330373453"/>
                    </a:ext>
                  </a:extLst>
                </a:gridCol>
                <a:gridCol w="2088029">
                  <a:extLst>
                    <a:ext uri="{9D8B030D-6E8A-4147-A177-3AD203B41FA5}">
                      <a16:colId xmlns:a16="http://schemas.microsoft.com/office/drawing/2014/main" val="2858508617"/>
                    </a:ext>
                  </a:extLst>
                </a:gridCol>
                <a:gridCol w="4281363">
                  <a:extLst>
                    <a:ext uri="{9D8B030D-6E8A-4147-A177-3AD203B41FA5}">
                      <a16:colId xmlns:a16="http://schemas.microsoft.com/office/drawing/2014/main" val="3229392557"/>
                    </a:ext>
                  </a:extLst>
                </a:gridCol>
                <a:gridCol w="2465265">
                  <a:extLst>
                    <a:ext uri="{9D8B030D-6E8A-4147-A177-3AD203B41FA5}">
                      <a16:colId xmlns:a16="http://schemas.microsoft.com/office/drawing/2014/main" val="4177485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Relay Event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Relay Name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Coach 1 (Order 1 &amp; 3)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Coach 2 (Order 2 &amp; 4)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56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Girls 6 &amp; Under 100 Yard Freestyle Relay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920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Boys 6 &amp; Under 100 Freestyle Yard Relay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183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Girls 8 &amp; Under 100 Freestyle Yard Relay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295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4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Boys 8 &amp; Under 100 Freestyle Yard Relay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685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Girls 10 &amp; Under 100 Freestyle Yard Relay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2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Boys 10 &amp; Under 100 Freestyle Yard Relay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962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Girls 12 &amp; Under 100 Freestyle Yard Relay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139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8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Boys 12 &amp; Under 100 Freestyle Yard Relay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95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Girls 14 &amp; Under 200 Freestyle Yard Relay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844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Boys 14 &amp; Under 200 Freestyle Yard Relay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327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137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481</Words>
  <Application>Microsoft Office PowerPoint</Application>
  <PresentationFormat>Widescreen</PresentationFormat>
  <Paragraphs>138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Spencer</dc:creator>
  <cp:lastModifiedBy>Ronald Spencer</cp:lastModifiedBy>
  <cp:revision>8</cp:revision>
  <dcterms:created xsi:type="dcterms:W3CDTF">2022-06-16T00:18:13Z</dcterms:created>
  <dcterms:modified xsi:type="dcterms:W3CDTF">2022-06-17T00:06:59Z</dcterms:modified>
</cp:coreProperties>
</file>